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5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64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98F0C-53CF-448B-A3CE-15006224F22F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CBD66-1F76-4434-9230-7E315C7540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567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CBD66-1F76-4434-9230-7E315C75407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EE799-C526-4D44-A470-DB4FE4E990F9}" type="datetimeFigureOut">
              <a:rPr lang="ru-RU" smtClean="0"/>
              <a:pPr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06B1E8-BE3E-4AB2-98EB-2E4DC76EF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slide" Target="slide9.xml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8221936" cy="3000396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cap="none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br>
              <a:rPr lang="ru-RU" cap="none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ru-RU" cap="none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8578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П. </a:t>
            </a:r>
            <a:r>
              <a:rPr lang="ru-RU" dirty="0" err="1" smtClean="0"/>
              <a:t>Усть-Кабырза</a:t>
            </a:r>
            <a:endParaRPr lang="ru-RU" dirty="0" smtClean="0"/>
          </a:p>
          <a:p>
            <a:pPr algn="ctr"/>
            <a:r>
              <a:rPr lang="ru-RU" dirty="0" smtClean="0"/>
              <a:t>2024г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7588" y="2438400"/>
            <a:ext cx="7108825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7" descr="PE0325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0448" y="281525"/>
            <a:ext cx="1371600" cy="1236663"/>
          </a:xfrm>
          <a:prstGeom prst="rect">
            <a:avLst/>
          </a:prstGeom>
          <a:noFill/>
        </p:spPr>
      </p:pic>
      <p:pic>
        <p:nvPicPr>
          <p:cNvPr id="7" name="Picture 21" descr="Дискета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3227" y="4180681"/>
            <a:ext cx="782638" cy="782637"/>
          </a:xfrm>
          <a:prstGeom prst="rect">
            <a:avLst/>
          </a:prstGeom>
          <a:noFill/>
        </p:spPr>
      </p:pic>
      <p:pic>
        <p:nvPicPr>
          <p:cNvPr id="8" name="Picture 8" descr="j029298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 flipV="1">
            <a:off x="7380312" y="3717032"/>
            <a:ext cx="1143862" cy="111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41" y="260648"/>
            <a:ext cx="44989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317" y="3651185"/>
            <a:ext cx="42195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5572059"/>
            <a:ext cx="3629056" cy="1132209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Выполнила учитель математики </a:t>
            </a:r>
            <a:r>
              <a:rPr lang="ru-RU" dirty="0" err="1" smtClean="0"/>
              <a:t>Поваринцева</a:t>
            </a:r>
            <a:r>
              <a:rPr lang="ru-RU" dirty="0" smtClean="0"/>
              <a:t> Н.Н.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1126"/>
            <a:ext cx="691356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395536" y="4426099"/>
            <a:ext cx="6624638" cy="2492375"/>
          </a:xfrm>
          <a:prstGeom prst="flowChartDocument">
            <a:avLst/>
          </a:prstGeom>
          <a:solidFill>
            <a:srgbClr val="CCFFFF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Задание на дом: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Выучить алгоритм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сложения и вычитания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</a:t>
            </a:r>
          </a:p>
          <a:p>
            <a:pPr lvl="0"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№ </a:t>
            </a:r>
            <a:r>
              <a:rPr lang="ru-RU" sz="2000" b="1" dirty="0">
                <a:solidFill>
                  <a:srgbClr val="000000"/>
                </a:solidFill>
              </a:rPr>
              <a:t>; 1255(1ст), 1256(1 </a:t>
            </a:r>
            <a:r>
              <a:rPr lang="ru-RU" sz="2000" b="1" dirty="0" err="1">
                <a:solidFill>
                  <a:srgbClr val="000000"/>
                </a:solidFill>
              </a:rPr>
              <a:t>ст</a:t>
            </a:r>
            <a:r>
              <a:rPr lang="ru-RU" sz="2000" b="1" dirty="0">
                <a:solidFill>
                  <a:srgbClr val="000000"/>
                </a:solidFill>
              </a:rPr>
              <a:t>), 1257</a:t>
            </a:r>
          </a:p>
          <a:p>
            <a:pPr marL="342900" lvl="0" indent="-342900">
              <a:buFontTx/>
              <a:buChar char="-"/>
              <a:defRPr/>
            </a:pPr>
            <a:r>
              <a:rPr lang="ru-RU" sz="2000" b="1" dirty="0" smtClean="0">
                <a:solidFill>
                  <a:srgbClr val="000000"/>
                </a:solidFill>
              </a:rPr>
              <a:t>дополнительно:  решить тест №1 </a:t>
            </a:r>
            <a:r>
              <a:rPr lang="ru-RU" sz="2000" b="1" dirty="0">
                <a:solidFill>
                  <a:srgbClr val="000000"/>
                </a:solidFill>
              </a:rPr>
              <a:t>на </a:t>
            </a:r>
            <a:r>
              <a:rPr lang="ru-RU" sz="2000" b="1" dirty="0" smtClean="0">
                <a:solidFill>
                  <a:srgbClr val="000000"/>
                </a:solidFill>
              </a:rPr>
              <a:t>сайте</a:t>
            </a:r>
          </a:p>
          <a:p>
            <a:pPr lvl="0">
              <a:defRPr/>
            </a:pP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>
                <a:solidFill>
                  <a:srgbClr val="000000"/>
                </a:solidFill>
              </a:rPr>
              <a:t>Сервис проверки знаний </a:t>
            </a:r>
            <a:r>
              <a:rPr lang="ru-RU" sz="2000" b="1" dirty="0" smtClean="0">
                <a:solidFill>
                  <a:srgbClr val="000000"/>
                </a:solidFill>
              </a:rPr>
              <a:t>учащихся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Picture 5" descr="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9314" y="346076"/>
            <a:ext cx="935038" cy="935037"/>
          </a:xfrm>
          <a:prstGeom prst="rect">
            <a:avLst/>
          </a:prstGeom>
          <a:noFill/>
        </p:spPr>
      </p:pic>
      <p:pic>
        <p:nvPicPr>
          <p:cNvPr id="6" name="Picture 4" descr="BS0055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0176" y="4581128"/>
            <a:ext cx="1438275" cy="1568450"/>
          </a:xfrm>
          <a:prstGeom prst="rect">
            <a:avLst/>
          </a:prstGeom>
          <a:noFill/>
        </p:spPr>
      </p:pic>
      <p:sp>
        <p:nvSpPr>
          <p:cNvPr id="7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372200" y="1628800"/>
            <a:ext cx="863600" cy="576263"/>
          </a:xfrm>
          <a:prstGeom prst="leftArrow">
            <a:avLst>
              <a:gd name="adj1" fmla="val 50000"/>
              <a:gd name="adj2" fmla="val 37466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600" y="1281113"/>
            <a:ext cx="5486400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9" y="2025652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Вывести алгоритм сложения и вычитания десятичных дробей.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Научиться складывать и вычитать десятичные дроби.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Р</a:t>
            </a:r>
            <a:r>
              <a:rPr lang="ru-RU" dirty="0" smtClean="0"/>
              <a:t>азвить </a:t>
            </a:r>
            <a:r>
              <a:rPr lang="ru-RU" dirty="0"/>
              <a:t>внимание и аккуратность в оформлении </a:t>
            </a:r>
            <a:r>
              <a:rPr lang="ru-RU" dirty="0" smtClean="0"/>
              <a:t>заданий.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Работать </a:t>
            </a:r>
            <a:r>
              <a:rPr lang="ru-RU" dirty="0"/>
              <a:t>в паре и группе.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07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1 - Занимательная математи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76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flipH="1">
            <a:off x="1763688" y="1700807"/>
            <a:ext cx="43928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Сегодня я узнал……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Было интересно…..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Было трудно….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Мне захотелось…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Меня удивило…..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Урок дал мне для жизни…..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850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571480"/>
            <a:ext cx="8229600" cy="5737880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9467" y="404664"/>
            <a:ext cx="741362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791369" y="1520825"/>
            <a:ext cx="7561263" cy="3816350"/>
          </a:xfrm>
          <a:prstGeom prst="flowChartMultidocument">
            <a:avLst/>
          </a:prstGeom>
          <a:solidFill>
            <a:srgbClr val="CC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Желаю всем успехов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и хорошего настроения!</a:t>
            </a:r>
          </a:p>
        </p:txBody>
      </p:sp>
      <p:pic>
        <p:nvPicPr>
          <p:cNvPr id="4" name="Рисунок 3" descr="0b01ef5bfe217ebda85514adce773fc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1928802"/>
            <a:ext cx="6072230" cy="4929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43309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effectLst/>
                <a:latin typeface="+mn-lt"/>
              </a:rPr>
              <a:t>Прочитайте десятичные дроби</a:t>
            </a:r>
            <a:endParaRPr lang="ru-RU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400" dirty="0" smtClean="0"/>
              <a:t>7,4;</a:t>
            </a:r>
          </a:p>
          <a:p>
            <a:pPr>
              <a:buNone/>
            </a:pPr>
            <a:r>
              <a:rPr lang="ru-RU" sz="4400" dirty="0" smtClean="0"/>
              <a:t>0,268; </a:t>
            </a:r>
          </a:p>
          <a:p>
            <a:pPr>
              <a:buNone/>
            </a:pPr>
            <a:r>
              <a:rPr lang="ru-RU" sz="4400" dirty="0" smtClean="0"/>
              <a:t>420,05;</a:t>
            </a:r>
          </a:p>
          <a:p>
            <a:pPr>
              <a:buNone/>
            </a:pPr>
            <a:r>
              <a:rPr lang="ru-RU" sz="4400" dirty="0" smtClean="0"/>
              <a:t>12,891; </a:t>
            </a:r>
          </a:p>
          <a:p>
            <a:pPr>
              <a:buNone/>
            </a:pPr>
            <a:r>
              <a:rPr lang="ru-RU" sz="4400" dirty="0" smtClean="0"/>
              <a:t>5,47 </a:t>
            </a:r>
          </a:p>
          <a:p>
            <a:pPr>
              <a:buNone/>
            </a:pP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effectLst/>
              </a:rPr>
              <a:t>Поставьте нужные знаки между числами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400" dirty="0" smtClean="0"/>
              <a:t>а)4,3** и 4,7**; </a:t>
            </a:r>
          </a:p>
          <a:p>
            <a:pPr>
              <a:buNone/>
            </a:pPr>
            <a:r>
              <a:rPr lang="ru-RU" sz="4400" dirty="0" smtClean="0"/>
              <a:t>б)**,412 и *,9*; </a:t>
            </a:r>
          </a:p>
          <a:p>
            <a:pPr>
              <a:buNone/>
            </a:pPr>
            <a:r>
              <a:rPr lang="ru-RU" sz="4400" dirty="0" smtClean="0"/>
              <a:t>в)0,742 и 0,741**; </a:t>
            </a:r>
          </a:p>
          <a:p>
            <a:pPr>
              <a:buNone/>
            </a:pPr>
            <a:r>
              <a:rPr lang="ru-RU" sz="4400" dirty="0" smtClean="0"/>
              <a:t>г)*,*** и **,**; </a:t>
            </a:r>
          </a:p>
          <a:p>
            <a:pPr>
              <a:buNone/>
            </a:pPr>
            <a:r>
              <a:rPr lang="ru-RU" sz="4400" dirty="0" err="1" smtClean="0"/>
              <a:t>д</a:t>
            </a:r>
            <a:r>
              <a:rPr lang="ru-RU" sz="4400" dirty="0" smtClean="0"/>
              <a:t>)95,0** и *4,*3*. </a:t>
            </a:r>
            <a:endParaRPr lang="ru-RU" sz="4400" dirty="0"/>
          </a:p>
        </p:txBody>
      </p:sp>
      <p:pic>
        <p:nvPicPr>
          <p:cNvPr id="4" name="Рисунок 3" descr="В деревенской школе идет урок русского языка &quot; Смешные Анекдоты Истории Цитаты Афоризмы Стишки Картинки прикольные Игры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332856" cy="1440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428604"/>
            <a:ext cx="8929718" cy="62865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/>
              <a:t>Графический диктант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	</a:t>
            </a:r>
            <a:r>
              <a:rPr lang="ru-RU" b="1" dirty="0"/>
              <a:t>2</a:t>
            </a:r>
            <a:r>
              <a:rPr lang="ru-RU" dirty="0" smtClean="0"/>
              <a:t> </a:t>
            </a:r>
            <a:r>
              <a:rPr lang="ru-RU" sz="1800" dirty="0"/>
              <a:t>8/13</a:t>
            </a:r>
            <a:r>
              <a:rPr lang="ru-RU" dirty="0"/>
              <a:t>+ </a:t>
            </a:r>
            <a:r>
              <a:rPr lang="ru-RU" b="1" dirty="0"/>
              <a:t>7</a:t>
            </a:r>
            <a:r>
              <a:rPr lang="ru-RU" dirty="0" smtClean="0"/>
              <a:t> </a:t>
            </a:r>
            <a:r>
              <a:rPr lang="ru-RU" sz="1800" dirty="0"/>
              <a:t>7/13</a:t>
            </a:r>
            <a:r>
              <a:rPr lang="ru-RU" dirty="0"/>
              <a:t>= </a:t>
            </a:r>
            <a:r>
              <a:rPr lang="ru-RU" b="1" dirty="0" smtClean="0"/>
              <a:t>9</a:t>
            </a:r>
            <a:r>
              <a:rPr lang="ru-RU" dirty="0" smtClean="0"/>
              <a:t> </a:t>
            </a:r>
            <a:r>
              <a:rPr lang="ru-RU" sz="1800" dirty="0"/>
              <a:t>15/13</a:t>
            </a:r>
            <a:r>
              <a:rPr lang="ru-RU" dirty="0"/>
              <a:t>= </a:t>
            </a:r>
            <a:r>
              <a:rPr lang="ru-RU" b="1" dirty="0"/>
              <a:t>10</a:t>
            </a:r>
            <a:r>
              <a:rPr lang="ru-RU" dirty="0"/>
              <a:t> </a:t>
            </a:r>
            <a:r>
              <a:rPr lang="ru-RU" sz="1800" dirty="0"/>
              <a:t>2/13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	</a:t>
            </a:r>
            <a:r>
              <a:rPr lang="ru-RU" b="1" dirty="0" smtClean="0"/>
              <a:t>4</a:t>
            </a:r>
            <a:r>
              <a:rPr lang="ru-RU" dirty="0" smtClean="0"/>
              <a:t>-</a:t>
            </a:r>
            <a:r>
              <a:rPr lang="ru-RU" sz="2000" dirty="0" smtClean="0"/>
              <a:t>3/15</a:t>
            </a:r>
            <a:r>
              <a:rPr lang="ru-RU" dirty="0" smtClean="0"/>
              <a:t>=3</a:t>
            </a:r>
            <a:r>
              <a:rPr lang="ru-RU" sz="1800" dirty="0" smtClean="0"/>
              <a:t>15/15-3/15</a:t>
            </a:r>
            <a:r>
              <a:rPr lang="ru-RU" dirty="0" smtClean="0"/>
              <a:t>=</a:t>
            </a:r>
            <a:r>
              <a:rPr lang="ru-RU" b="1" dirty="0" smtClean="0"/>
              <a:t>3</a:t>
            </a:r>
            <a:r>
              <a:rPr lang="ru-RU" dirty="0" smtClean="0"/>
              <a:t> </a:t>
            </a:r>
            <a:r>
              <a:rPr lang="ru-RU" sz="1800" dirty="0"/>
              <a:t>2/15</a:t>
            </a:r>
          </a:p>
          <a:p>
            <a:pPr>
              <a:buFont typeface="Wingdings" pitchFamily="2" charset="2"/>
              <a:buChar char="v"/>
            </a:pPr>
            <a:r>
              <a:rPr lang="ru-RU" b="1" dirty="0"/>
              <a:t>	2 </a:t>
            </a:r>
            <a:r>
              <a:rPr lang="ru-RU" sz="1800" dirty="0"/>
              <a:t>4/9</a:t>
            </a:r>
            <a:r>
              <a:rPr lang="ru-RU" dirty="0"/>
              <a:t>-</a:t>
            </a:r>
            <a:r>
              <a:rPr lang="ru-RU" b="1" dirty="0"/>
              <a:t>1</a:t>
            </a:r>
            <a:r>
              <a:rPr lang="ru-RU" dirty="0"/>
              <a:t> </a:t>
            </a:r>
            <a:r>
              <a:rPr lang="ru-RU" sz="2000" dirty="0"/>
              <a:t>7/9=22/9-16/9=6/9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	</a:t>
            </a:r>
            <a:r>
              <a:rPr lang="ru-RU" b="1" dirty="0"/>
              <a:t>5</a:t>
            </a:r>
            <a:r>
              <a:rPr lang="ru-RU" dirty="0" smtClean="0"/>
              <a:t> </a:t>
            </a:r>
            <a:r>
              <a:rPr lang="ru-RU" sz="1800" dirty="0"/>
              <a:t>1/5</a:t>
            </a:r>
            <a:r>
              <a:rPr lang="ru-RU" dirty="0"/>
              <a:t> </a:t>
            </a:r>
            <a:r>
              <a:rPr lang="ru-RU" dirty="0" smtClean="0"/>
              <a:t>+</a:t>
            </a:r>
            <a:r>
              <a:rPr lang="ru-RU" b="1" dirty="0"/>
              <a:t>2</a:t>
            </a:r>
            <a:r>
              <a:rPr lang="ru-RU" dirty="0" smtClean="0"/>
              <a:t> </a:t>
            </a:r>
            <a:r>
              <a:rPr lang="ru-RU" sz="1800" dirty="0"/>
              <a:t>2/5</a:t>
            </a:r>
            <a:r>
              <a:rPr lang="ru-RU" dirty="0"/>
              <a:t> </a:t>
            </a:r>
            <a:r>
              <a:rPr lang="ru-RU" b="1" dirty="0"/>
              <a:t>=7 </a:t>
            </a:r>
            <a:r>
              <a:rPr lang="ru-RU" sz="1800" dirty="0"/>
              <a:t>3/10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	6,837&gt; 6,829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	</a:t>
            </a:r>
            <a:r>
              <a:rPr lang="ru-RU" dirty="0" smtClean="0"/>
              <a:t>43,04&lt;43,127</a:t>
            </a: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/>
              <a:t>	0,527=0,572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	9/10 – </a:t>
            </a:r>
            <a:r>
              <a:rPr lang="ru-RU" dirty="0" smtClean="0"/>
              <a:t>5/10=3/10</a:t>
            </a: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/>
              <a:t>	8/10+5/10=13/10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       3</a:t>
            </a:r>
            <a:r>
              <a:rPr lang="ru-RU" dirty="0" smtClean="0"/>
              <a:t> </a:t>
            </a:r>
            <a:r>
              <a:rPr lang="ru-RU" sz="1800" dirty="0"/>
              <a:t>4/10 </a:t>
            </a:r>
            <a:r>
              <a:rPr lang="ru-RU" dirty="0"/>
              <a:t>+</a:t>
            </a:r>
            <a:r>
              <a:rPr lang="ru-RU" b="1" dirty="0"/>
              <a:t>2</a:t>
            </a:r>
            <a:r>
              <a:rPr lang="ru-RU" dirty="0"/>
              <a:t> </a:t>
            </a:r>
            <a:r>
              <a:rPr lang="ru-RU" sz="1800" dirty="0"/>
              <a:t>6/10</a:t>
            </a:r>
            <a:r>
              <a:rPr lang="ru-RU" dirty="0"/>
              <a:t>=6</a:t>
            </a:r>
          </a:p>
          <a:p>
            <a:pPr>
              <a:buFont typeface="Wingdings" pitchFamily="2" charset="2"/>
              <a:buChar char="v"/>
            </a:pPr>
            <a:r>
              <a:rPr lang="ru-RU" sz="4800" b="1" dirty="0" smtClean="0"/>
              <a:t>- ^ -^ - - ^^ - - </a:t>
            </a:r>
            <a:endParaRPr lang="ru-RU" sz="4800" b="1" dirty="0"/>
          </a:p>
        </p:txBody>
      </p:sp>
      <p:pic>
        <p:nvPicPr>
          <p:cNvPr id="4" name="Picture 6" descr="0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509120"/>
            <a:ext cx="1316037" cy="1206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E0149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2688" y="1916832"/>
            <a:ext cx="1611312" cy="1943100"/>
          </a:xfrm>
          <a:prstGeom prst="rect">
            <a:avLst/>
          </a:prstGeom>
          <a:noFill/>
        </p:spPr>
      </p:pic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431007" y="188641"/>
            <a:ext cx="8281987" cy="255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Тема </a:t>
            </a:r>
            <a:r>
              <a:rPr kumimoji="0" lang="ru-RU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урока: </a:t>
            </a:r>
            <a:br>
              <a:rPr kumimoji="0" lang="ru-RU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ru-RU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«Сложение</a:t>
            </a:r>
            <a:r>
              <a:rPr kumimoji="0" lang="ru-RU" sz="5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и вычитание десятичных дробей</a:t>
            </a:r>
            <a:r>
              <a:rPr kumimoji="0" lang="ru-RU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»</a:t>
            </a:r>
            <a:endParaRPr kumimoji="0" lang="ru-RU" sz="54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538" y="3849688"/>
            <a:ext cx="81629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0"/>
          <p:cNvSpPr>
            <a:spLocks noChangeArrowheads="1"/>
          </p:cNvSpPr>
          <p:nvPr/>
        </p:nvSpPr>
        <p:spPr bwMode="auto">
          <a:xfrm>
            <a:off x="191015" y="2916865"/>
            <a:ext cx="8748713" cy="2881312"/>
          </a:xfrm>
          <a:prstGeom prst="flowChartDocument">
            <a:avLst/>
          </a:prstGeom>
          <a:solidFill>
            <a:srgbClr val="CCFFFF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                                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Цели: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</a:rPr>
              <a:t>вывести алгоритм сложения и вычитания десятичных дробей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научиться  </a:t>
            </a:r>
            <a:r>
              <a:rPr lang="ru-RU" sz="2000" b="1" dirty="0" smtClean="0">
                <a:solidFill>
                  <a:srgbClr val="000000"/>
                </a:solidFill>
              </a:rPr>
              <a:t>складывать и вычитать десятичные дроби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развить внимание и аккуратность в оформлении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заданий,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000" b="1" dirty="0">
                <a:solidFill>
                  <a:srgbClr val="000000"/>
                </a:solidFill>
              </a:rPr>
              <a:t>р</a:t>
            </a:r>
            <a:r>
              <a:rPr lang="ru-RU" sz="2000" b="1" dirty="0" smtClean="0">
                <a:solidFill>
                  <a:srgbClr val="000000"/>
                </a:solidFill>
              </a:rPr>
              <a:t>аботать в паре и группе.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60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chemeClr val="tx1"/>
                </a:solidFill>
                <a:effectLst/>
                <a:latin typeface="+mn-lt"/>
              </a:rPr>
              <a:t>Выполните упражнение</a:t>
            </a:r>
            <a:endParaRPr lang="ru-RU" sz="54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2786058"/>
            <a:ext cx="8229600" cy="4709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000" dirty="0" smtClean="0"/>
              <a:t>95,5+16,87</a:t>
            </a:r>
            <a:r>
              <a:rPr lang="ru-RU" sz="10000" dirty="0" smtClean="0"/>
              <a:t> </a:t>
            </a:r>
            <a:endParaRPr lang="ru-RU" sz="10000" dirty="0"/>
          </a:p>
        </p:txBody>
      </p:sp>
      <p:pic>
        <p:nvPicPr>
          <p:cNvPr id="4" name="Рисунок 3" descr="Школьные рисунки на тему школа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7" y="4509120"/>
            <a:ext cx="2664297" cy="1944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260648"/>
            <a:ext cx="6408712" cy="72008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effectLst/>
                <a:latin typeface="+mn-lt"/>
              </a:rPr>
              <a:t>Выполните действие</a:t>
            </a:r>
            <a:br>
              <a:rPr lang="ru-RU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ru-RU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357298"/>
            <a:ext cx="8229600" cy="4952062"/>
          </a:xfrm>
        </p:spPr>
        <p:txBody>
          <a:bodyPr/>
          <a:lstStyle/>
          <a:p>
            <a:pPr>
              <a:buNone/>
            </a:pPr>
            <a:r>
              <a:rPr lang="ru-RU" sz="4400" dirty="0" smtClean="0"/>
              <a:t>а) 43,76+8,543;</a:t>
            </a:r>
          </a:p>
          <a:p>
            <a:pPr>
              <a:buNone/>
            </a:pPr>
            <a:r>
              <a:rPr lang="ru-RU" sz="4400" dirty="0" smtClean="0"/>
              <a:t>б) 13,275-3,39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spcBef>
                <a:spcPts val="0"/>
              </a:spcBef>
              <a:buNone/>
            </a:pPr>
            <a:r>
              <a:rPr lang="ru-RU" sz="3600" b="1" dirty="0" smtClean="0"/>
              <a:t>Дополнительное задание</a:t>
            </a:r>
          </a:p>
          <a:p>
            <a:pPr>
              <a:spcBef>
                <a:spcPts val="0"/>
              </a:spcBef>
              <a:buNone/>
            </a:pPr>
            <a:endParaRPr lang="ru-RU" dirty="0" smtClean="0"/>
          </a:p>
          <a:p>
            <a:pPr>
              <a:spcBef>
                <a:spcPts val="0"/>
              </a:spcBef>
              <a:buFont typeface="Wingdings" pitchFamily="2" charset="2"/>
              <a:buChar char="v"/>
            </a:pPr>
            <a:r>
              <a:rPr lang="ru-RU" i="1" dirty="0" smtClean="0"/>
              <a:t>Найдите значение выражения:</a:t>
            </a:r>
          </a:p>
          <a:p>
            <a:pPr>
              <a:buNone/>
            </a:pPr>
            <a:r>
              <a:rPr lang="ru-RU" sz="4400" dirty="0" smtClean="0"/>
              <a:t>37,81-23,738-(2,56+1,34)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1"/>
                </a:solidFill>
                <a:effectLst/>
                <a:latin typeface="+mn-lt"/>
              </a:rPr>
              <a:t>Ответы</a:t>
            </a:r>
            <a:endParaRPr lang="ru-RU" sz="60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5400" dirty="0" smtClean="0"/>
              <a:t>а) 52,303;</a:t>
            </a:r>
          </a:p>
          <a:p>
            <a:pPr>
              <a:buNone/>
            </a:pPr>
            <a:r>
              <a:rPr lang="ru-RU" sz="5400" dirty="0" smtClean="0"/>
              <a:t>б) 9,885.</a:t>
            </a:r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sz="5400" b="1" i="1" dirty="0" smtClean="0"/>
              <a:t>дополнительное задание:</a:t>
            </a:r>
          </a:p>
          <a:p>
            <a:pPr>
              <a:buNone/>
            </a:pPr>
            <a:r>
              <a:rPr lang="ru-RU" sz="5400" dirty="0" smtClean="0"/>
              <a:t>10,172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dirty="0"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418001"/>
            <a:ext cx="664522" cy="129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7" descr="11m1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5" y="692696"/>
            <a:ext cx="1520821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31640" y="332656"/>
            <a:ext cx="74168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Constantia"/>
              </a:rPr>
              <a:t>Решите примеры. Зачеркните в таблице ответы и буквы, им соответствующие. Оставшиеся буквы позволят вам прочитать слово.</a:t>
            </a: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3505" y="2780928"/>
            <a:ext cx="8856990" cy="129614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6484" y="4437112"/>
            <a:ext cx="116998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93096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8053" y="4293095"/>
            <a:ext cx="67627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8056" y="5409455"/>
            <a:ext cx="165258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145</TotalTime>
  <Words>242</Words>
  <Application>Microsoft Office PowerPoint</Application>
  <PresentationFormat>Экран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  </vt:lpstr>
      <vt:lpstr>Прочитайте десятичные дроби</vt:lpstr>
      <vt:lpstr>Поставьте нужные знаки между числами</vt:lpstr>
      <vt:lpstr>Слайд 4</vt:lpstr>
      <vt:lpstr>Слайд 5</vt:lpstr>
      <vt:lpstr>Выполните упражнение</vt:lpstr>
      <vt:lpstr>Выполните действие  </vt:lpstr>
      <vt:lpstr>Ответы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на тему: «Сложение и вычитание десятичных дробей»</dc:title>
  <dc:creator>user</dc:creator>
  <cp:lastModifiedBy>PDA</cp:lastModifiedBy>
  <cp:revision>33</cp:revision>
  <dcterms:created xsi:type="dcterms:W3CDTF">2014-04-16T19:18:19Z</dcterms:created>
  <dcterms:modified xsi:type="dcterms:W3CDTF">2025-07-11T04:15:39Z</dcterms:modified>
</cp:coreProperties>
</file>